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475"/>
    <a:srgbClr val="91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3"/>
  </p:normalViewPr>
  <p:slideViewPr>
    <p:cSldViewPr>
      <p:cViewPr varScale="1">
        <p:scale>
          <a:sx n="56" d="100"/>
          <a:sy n="56" d="100"/>
        </p:scale>
        <p:origin x="226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12" y="0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E0799A30-766A-4669-A818-33C60FC2CA00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84388" y="744538"/>
            <a:ext cx="26289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6" tIns="41898" rIns="83796" bIns="418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743"/>
            <a:ext cx="5438140" cy="4466693"/>
          </a:xfrm>
          <a:prstGeom prst="rect">
            <a:avLst/>
          </a:prstGeom>
        </p:spPr>
        <p:txBody>
          <a:bodyPr vert="horz" lIns="83796" tIns="41898" rIns="83796" bIns="418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12" y="9428538"/>
            <a:ext cx="2946136" cy="496627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94B1DBA6-FD4A-42C3-806A-88FCF5558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4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49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7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5"/>
            <a:ext cx="6806564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8017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3854450" y="5669280"/>
            <a:ext cx="3505200" cy="2998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Телефоны</a:t>
            </a:r>
          </a:p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 «горячей линии» Управления ПФР в </a:t>
            </a:r>
            <a:r>
              <a:rPr lang="ru-RU" sz="1200" b="1" dirty="0" err="1" smtClean="0">
                <a:solidFill>
                  <a:srgbClr val="0070C0"/>
                </a:solidFill>
                <a:latin typeface="Myriad Pro Black"/>
                <a:cs typeface="Myriad Pro Black"/>
              </a:rPr>
              <a:t>г.Уссурийске</a:t>
            </a: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 Приморского края (межрайонного</a:t>
            </a: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):</a:t>
            </a:r>
          </a:p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Клиентская служба (на правах отдела) в </a:t>
            </a:r>
            <a:r>
              <a:rPr lang="ru-RU" sz="1200" b="1" dirty="0" err="1" smtClean="0">
                <a:solidFill>
                  <a:srgbClr val="0070C0"/>
                </a:solidFill>
                <a:latin typeface="Myriad Pro Black"/>
                <a:cs typeface="Myriad Pro Black"/>
              </a:rPr>
              <a:t>г.Уссурийске</a:t>
            </a: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 </a:t>
            </a:r>
            <a:r>
              <a:rPr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(4234) 31 51 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10,</a:t>
            </a:r>
          </a:p>
          <a:p>
            <a:pPr algn="ctr">
              <a:spcBef>
                <a:spcPts val="525"/>
              </a:spcBef>
            </a:pPr>
            <a:endParaRPr lang="ru-RU" sz="1200" b="1" dirty="0" smtClean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Клиентская служба (на правах отдела) в Октябрьском районе 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(42344) 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55-2-45</a:t>
            </a:r>
          </a:p>
          <a:p>
            <a:pPr algn="ctr">
              <a:spcBef>
                <a:spcPts val="525"/>
              </a:spcBef>
            </a:pPr>
            <a:endParaRPr lang="ru-RU" sz="1200" b="1" dirty="0" smtClean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Клиентская служба (на правах отдела) в Михайловском районе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 8 </a:t>
            </a: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(42346) 25-5-17</a:t>
            </a: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endParaRPr sz="2300" dirty="0">
              <a:latin typeface="Myriad Pro Black"/>
              <a:cs typeface="Myriad Pr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7556499" cy="10684481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73650" y="7019727"/>
            <a:ext cx="2482850" cy="3865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ts val="525"/>
              </a:spcBef>
            </a:pP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Телефоны</a:t>
            </a:r>
          </a:p>
          <a:p>
            <a:pPr algn="ctr">
              <a:spcBef>
                <a:spcPts val="525"/>
              </a:spcBef>
            </a:pP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 «горячей линии» Управления ПФР в </a:t>
            </a:r>
            <a:r>
              <a:rPr lang="ru-RU" sz="1200" b="1" dirty="0" err="1">
                <a:solidFill>
                  <a:srgbClr val="0070C0"/>
                </a:solidFill>
                <a:latin typeface="Myriad Pro Black"/>
                <a:cs typeface="Myriad Pro Black"/>
              </a:rPr>
              <a:t>г.Уссурийске</a:t>
            </a: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 Приморского края (межрайонного):</a:t>
            </a:r>
          </a:p>
          <a:p>
            <a:pPr algn="ctr">
              <a:spcBef>
                <a:spcPts val="525"/>
              </a:spcBef>
            </a:pP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Клиентская служба (на правах отдела) в </a:t>
            </a:r>
            <a:r>
              <a:rPr lang="ru-RU" sz="1200" b="1" dirty="0" err="1">
                <a:solidFill>
                  <a:srgbClr val="0070C0"/>
                </a:solidFill>
                <a:latin typeface="Myriad Pro Black"/>
                <a:cs typeface="Myriad Pro Black"/>
              </a:rPr>
              <a:t>г.Уссурийске</a:t>
            </a: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 </a:t>
            </a:r>
            <a:r>
              <a:rPr lang="ru-RU" sz="1200" b="1" dirty="0">
                <a:solidFill>
                  <a:srgbClr val="D9624A"/>
                </a:solidFill>
                <a:latin typeface="Myriad Pro Black"/>
                <a:cs typeface="Myriad Pro Black"/>
              </a:rPr>
              <a:t> </a:t>
            </a:r>
            <a:endParaRPr lang="ru-RU" sz="1200" b="1" dirty="0" smtClean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</a:t>
            </a:r>
            <a:r>
              <a:rPr lang="ru-RU" sz="1200" b="1" dirty="0">
                <a:solidFill>
                  <a:srgbClr val="D9624A"/>
                </a:solidFill>
                <a:latin typeface="Myriad Pro Black"/>
                <a:cs typeface="Myriad Pro Black"/>
              </a:rPr>
              <a:t>(4234) 31 51 10,</a:t>
            </a:r>
          </a:p>
          <a:p>
            <a:pPr algn="ctr">
              <a:spcBef>
                <a:spcPts val="525"/>
              </a:spcBef>
            </a:pPr>
            <a:endParaRPr lang="ru-RU" sz="1200" b="1" dirty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spcBef>
                <a:spcPts val="525"/>
              </a:spcBef>
            </a:pP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Клиентская служба (на правах отдела) в Октябрьском районе </a:t>
            </a:r>
            <a:endParaRPr lang="ru-RU" sz="1200" b="1" dirty="0" smtClean="0">
              <a:solidFill>
                <a:srgbClr val="0070C0"/>
              </a:solidFill>
              <a:latin typeface="Myriad Pro Black"/>
              <a:cs typeface="Myriad Pro Black"/>
            </a:endParaRPr>
          </a:p>
          <a:p>
            <a:pPr algn="ctr">
              <a:spcBef>
                <a:spcPts val="525"/>
              </a:spcBef>
            </a:pPr>
            <a:r>
              <a:rPr lang="ru-RU" sz="1200" b="1" dirty="0" smtClean="0">
                <a:solidFill>
                  <a:srgbClr val="D9624A"/>
                </a:solidFill>
                <a:latin typeface="Myriad Pro Black"/>
                <a:cs typeface="Myriad Pro Black"/>
              </a:rPr>
              <a:t>8 </a:t>
            </a:r>
            <a:r>
              <a:rPr lang="ru-RU" sz="1200" b="1" dirty="0">
                <a:solidFill>
                  <a:srgbClr val="D9624A"/>
                </a:solidFill>
                <a:latin typeface="Myriad Pro Black"/>
                <a:cs typeface="Myriad Pro Black"/>
              </a:rPr>
              <a:t>(42344) 55-2-45</a:t>
            </a:r>
          </a:p>
          <a:p>
            <a:pPr algn="ctr">
              <a:spcBef>
                <a:spcPts val="525"/>
              </a:spcBef>
            </a:pPr>
            <a:endParaRPr lang="ru-RU" sz="1200" b="1" dirty="0">
              <a:solidFill>
                <a:srgbClr val="D9624A"/>
              </a:solidFill>
              <a:latin typeface="Myriad Pro Black"/>
              <a:cs typeface="Myriad Pro Black"/>
            </a:endParaRPr>
          </a:p>
          <a:p>
            <a:pPr algn="ctr">
              <a:spcBef>
                <a:spcPts val="525"/>
              </a:spcBef>
            </a:pP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Клиентская служба (на </a:t>
            </a:r>
            <a:r>
              <a:rPr lang="ru-RU" sz="1200" b="1" dirty="0" smtClean="0">
                <a:solidFill>
                  <a:srgbClr val="0070C0"/>
                </a:solidFill>
                <a:latin typeface="Myriad Pro Black"/>
                <a:cs typeface="Myriad Pro Black"/>
              </a:rPr>
              <a:t>правах </a:t>
            </a:r>
            <a:r>
              <a:rPr lang="ru-RU" sz="1200" b="1" dirty="0">
                <a:solidFill>
                  <a:srgbClr val="0070C0"/>
                </a:solidFill>
                <a:latin typeface="Myriad Pro Black"/>
                <a:cs typeface="Myriad Pro Black"/>
              </a:rPr>
              <a:t>отдела) в Михайловском районе</a:t>
            </a:r>
            <a:r>
              <a:rPr lang="ru-RU" sz="1200" b="1" dirty="0">
                <a:solidFill>
                  <a:srgbClr val="D9624A"/>
                </a:solidFill>
                <a:latin typeface="Myriad Pro Black"/>
                <a:cs typeface="Myriad Pro Black"/>
              </a:rPr>
              <a:t> 8 (42346) 25-5-17</a:t>
            </a:r>
          </a:p>
          <a:p>
            <a:pPr algn="ctr">
              <a:lnSpc>
                <a:spcPts val="2630"/>
              </a:lnSpc>
              <a:spcBef>
                <a:spcPts val="525"/>
              </a:spcBef>
            </a:pPr>
            <a:endParaRPr lang="ru-RU" sz="2000" b="1" dirty="0" smtClean="0">
              <a:solidFill>
                <a:schemeClr val="bg1"/>
              </a:solidFill>
              <a:latin typeface="Myriad Pro Black"/>
              <a:cs typeface="Myriad Pro Black"/>
            </a:endParaRPr>
          </a:p>
        </p:txBody>
      </p:sp>
    </p:spTree>
    <p:extLst>
      <p:ext uri="{BB962C8B-B14F-4D97-AF65-F5344CB8AC3E}">
        <p14:creationId xmlns:p14="http://schemas.microsoft.com/office/powerpoint/2010/main" val="169271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124</Words>
  <Application>Microsoft Office PowerPoint</Application>
  <PresentationFormat>Произвольный</PresentationFormat>
  <Paragraphs>16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Calibri</vt:lpstr>
      <vt:lpstr>Myriad Pro Black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____2020     ___MARCH _LISTOVKY_udalenno_.indd</dc:title>
  <dc:creator>Designer</dc:creator>
  <cp:lastModifiedBy>Станчина Елена Николаевна</cp:lastModifiedBy>
  <cp:revision>10</cp:revision>
  <cp:lastPrinted>2020-04-01T05:23:58Z</cp:lastPrinted>
  <dcterms:created xsi:type="dcterms:W3CDTF">2020-03-27T20:17:23Z</dcterms:created>
  <dcterms:modified xsi:type="dcterms:W3CDTF">2020-04-01T05:24:47Z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2020-03-27T00:00:00Z</vt:filetime>
  </property>
  <property fmtid="{D5CDD505-2E9C-101B-9397-08002B2CF9AE}" pid="3" name="LastSaved">
    <vt:filetime>2020-03-27T00:00:00Z</vt:filetime>
  </property>
</Properties>
</file>